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BA81F-92AF-4345-BB81-A1A0D5335E94}" type="datetimeFigureOut">
              <a:rPr lang="en-GB" smtClean="0"/>
              <a:t>02/11/2012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8D9BA-6A00-4226-B61D-02A9AAE14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12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 6 </a:t>
            </a:r>
            <a:r>
              <a:rPr lang="en-GB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 dermatology</a:t>
            </a:r>
          </a:p>
          <a:p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Chapter 16 Acute dermatology | Chapter 17 Blistering skin diseases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8D9BA-6A00-4226-B61D-02A9AAE140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60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55EB8-C02E-4129-A312-E26470A7BE47}" type="datetimeFigureOut">
              <a:rPr lang="zh-CN" altLang="en-US" smtClean="0"/>
              <a:t>2012/11/2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6D01-4AA4-4CB0-BD49-AC58E6A40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DC3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F7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0C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22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3B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Norton, Elizabeth - Oxford</cp:lastModifiedBy>
  <cp:revision>2</cp:revision>
  <dcterms:created xsi:type="dcterms:W3CDTF">2012-10-25T09:46:51Z</dcterms:created>
  <dcterms:modified xsi:type="dcterms:W3CDTF">2012-11-02T10:21:59Z</dcterms:modified>
</cp:coreProperties>
</file>